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2" r:id="rId17"/>
    <p:sldId id="273" r:id="rId18"/>
    <p:sldId id="274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9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0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28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7046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26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56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84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1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4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0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7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2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3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4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6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CE8B2-54AC-B742-AAAB-E96329114B7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4362A-4548-D740-B8D3-48D08D919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43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C5B0-B70E-2D48-824E-6F2F218EE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Downloading </a:t>
            </a:r>
            <a:r>
              <a:rPr lang="en-US" err="1"/>
              <a:t>Dbeaver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68903-8E54-AA49-B7AE-0ACFE2516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Please do this before workshop</a:t>
            </a:r>
          </a:p>
        </p:txBody>
      </p:sp>
    </p:spTree>
    <p:extLst>
      <p:ext uri="{BB962C8B-B14F-4D97-AF65-F5344CB8AC3E}">
        <p14:creationId xmlns:p14="http://schemas.microsoft.com/office/powerpoint/2010/main" val="684868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93C83-D489-4C43-B6DD-BB11ED870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D586B9-351D-411C-A3F3-3C5F60F29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First time opening it will ask if you would like to create a simple database, click yes. This is what we will be working with throughout the workshop. The SQL language will be SQL Lite.</a:t>
            </a:r>
          </a:p>
          <a:p>
            <a:r>
              <a:rPr lang="en-US" sz="2000" dirty="0"/>
              <a:t>NOTE: If you clicked no on accident, go to slide 16.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84D75E-A0C1-BB41-9ED0-EBA860C9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4618"/>
            <a:ext cx="5456279" cy="342381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6178E6F-64B0-4B2F-837F-B7A57B9F8A38}"/>
              </a:ext>
            </a:extLst>
          </p:cNvPr>
          <p:cNvSpPr/>
          <p:nvPr/>
        </p:nvSpPr>
        <p:spPr>
          <a:xfrm>
            <a:off x="9179626" y="3333009"/>
            <a:ext cx="625434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CED43-2704-0F49-ACE0-8C99E5A2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F3EA94-EEDF-42B0-A1C7-29B2267D9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This is what it should look like on your left-hand side of your program.</a:t>
            </a:r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46824684-C26C-044B-AE69-8081C68C4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166" y="618518"/>
            <a:ext cx="2881946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8E56A86B-AE62-484C-B0D1-A072C14F8C13}"/>
              </a:ext>
            </a:extLst>
          </p:cNvPr>
          <p:cNvSpPr/>
          <p:nvPr/>
        </p:nvSpPr>
        <p:spPr>
          <a:xfrm>
            <a:off x="7378402" y="1543968"/>
            <a:ext cx="2771041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5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2755E0-9103-C946-BBE3-859997C83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A1005A-B2FC-4442-A8C3-CF2D556EA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When you first click on the database, this window will pop out click download.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490341-B56B-234D-854B-52BCF24BC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3188"/>
            <a:ext cx="5456279" cy="384667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351E2DCE-90D1-4A63-8D8D-019299611630}"/>
              </a:ext>
            </a:extLst>
          </p:cNvPr>
          <p:cNvSpPr/>
          <p:nvPr/>
        </p:nvSpPr>
        <p:spPr>
          <a:xfrm>
            <a:off x="10382992" y="4898346"/>
            <a:ext cx="1128156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9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266A0-F367-6E46-8E48-D183B1BD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29B164-88A0-4F43-891B-CB69B35B9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Once it has finished downloading all of the drivers your left-hand side of the program should look like this.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156393-ABF0-2D42-A3A4-C251D6A9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161" y="618518"/>
            <a:ext cx="2867957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C3FB25F5-8277-4A3F-814E-F9996CCE0D02}"/>
              </a:ext>
            </a:extLst>
          </p:cNvPr>
          <p:cNvSpPr/>
          <p:nvPr/>
        </p:nvSpPr>
        <p:spPr>
          <a:xfrm>
            <a:off x="7280316" y="1093788"/>
            <a:ext cx="2977802" cy="2124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44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3D3175-7277-5940-BF31-E098D9FA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9CD34C-D5D2-4D28-A22C-F4996996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When you open the program again usually this pops up, it’s just the tip of the day you can disable it by unclicking show tips on startup.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4FE63B-BFC1-594E-B7C8-DC256D6CC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43235"/>
            <a:ext cx="5456279" cy="354658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F8CEF8A9-EDF9-4A1E-B893-EB6BC4231858}"/>
              </a:ext>
            </a:extLst>
          </p:cNvPr>
          <p:cNvSpPr/>
          <p:nvPr/>
        </p:nvSpPr>
        <p:spPr>
          <a:xfrm>
            <a:off x="6222669" y="3739543"/>
            <a:ext cx="2394857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2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3F30E-D297-104B-9FA4-05DEE29C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AF984F-3472-4D35-B5D2-036F0008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Click at the top where it says SQL and it has a small little design of a fancy paper looking icon, it should open a script editor. This is what your full interface should look like before starting the workshop. </a:t>
            </a:r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B9BC3A7-C695-5B45-8106-91ED89ECE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5079"/>
            <a:ext cx="5456279" cy="338289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937252A5-42B6-48BA-B3FC-6F313D0FFC74}"/>
              </a:ext>
            </a:extLst>
          </p:cNvPr>
          <p:cNvSpPr/>
          <p:nvPr/>
        </p:nvSpPr>
        <p:spPr>
          <a:xfrm>
            <a:off x="6589711" y="1811195"/>
            <a:ext cx="518226" cy="285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55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5A47-25E0-4D7D-9553-56AE4C09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say you clicked no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F20487-9D30-4BAE-853A-971532265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092" y="2802570"/>
            <a:ext cx="6335009" cy="1686160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F00188-0370-46C2-AC8B-1A88EBB0050D}"/>
              </a:ext>
            </a:extLst>
          </p:cNvPr>
          <p:cNvSpPr/>
          <p:nvPr/>
        </p:nvSpPr>
        <p:spPr>
          <a:xfrm>
            <a:off x="2656092" y="3429000"/>
            <a:ext cx="544308" cy="551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99B5C-A713-4A35-86BF-AFEF4F939CA6}"/>
              </a:ext>
            </a:extLst>
          </p:cNvPr>
          <p:cNvCxnSpPr/>
          <p:nvPr/>
        </p:nvCxnSpPr>
        <p:spPr>
          <a:xfrm>
            <a:off x="2159876" y="2802570"/>
            <a:ext cx="496216" cy="626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F3CD30-287C-4D63-BB93-BA7F6F701D57}"/>
              </a:ext>
            </a:extLst>
          </p:cNvPr>
          <p:cNvSpPr txBox="1"/>
          <p:nvPr/>
        </p:nvSpPr>
        <p:spPr>
          <a:xfrm>
            <a:off x="1221828" y="2344542"/>
            <a:ext cx="109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16106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A3FC7-D762-436F-9EA6-9CE063E1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Pick </a:t>
            </a:r>
            <a:r>
              <a:rPr lang="en-US" sz="3200"/>
              <a:t>DAtabases</a:t>
            </a:r>
            <a:endParaRPr lang="en-US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8FFF6F-B9B4-4E0A-A97A-8F543C9A5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Click on SQLite and click 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965A6-1688-4A4E-8426-FC643B86C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36224"/>
            <a:ext cx="5456279" cy="47606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97244563-CB70-4369-99EC-C9AC174845D6}"/>
              </a:ext>
            </a:extLst>
          </p:cNvPr>
          <p:cNvSpPr/>
          <p:nvPr/>
        </p:nvSpPr>
        <p:spPr>
          <a:xfrm>
            <a:off x="6651623" y="1545021"/>
            <a:ext cx="718755" cy="821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28A7982-B99F-46E1-9B3A-B2734762A8F0}"/>
              </a:ext>
            </a:extLst>
          </p:cNvPr>
          <p:cNvSpPr/>
          <p:nvPr/>
        </p:nvSpPr>
        <p:spPr>
          <a:xfrm>
            <a:off x="9696996" y="5246688"/>
            <a:ext cx="718755" cy="821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8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03495-F47D-4FA2-952E-AFBAAA3A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 err="1"/>
              <a:t>PAth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65F55-3493-42A7-A221-EC1E6E3D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Type in Path: </a:t>
            </a:r>
            <a:r>
              <a:rPr lang="en-US" sz="2000" dirty="0" err="1"/>
              <a:t>QCLWorkShop</a:t>
            </a:r>
            <a:r>
              <a:rPr lang="en-US" sz="2000" dirty="0"/>
              <a:t> (you can name is whatever you like, this is just a suggestion for the workshop)</a:t>
            </a:r>
          </a:p>
          <a:p>
            <a:r>
              <a:rPr lang="en-US" sz="2000" dirty="0"/>
              <a:t>Click finish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0251C-8EEF-43B0-A729-D325338E4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36224"/>
            <a:ext cx="5456279" cy="47606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D51CA7A-7460-4817-9261-A87F56DA2294}"/>
              </a:ext>
            </a:extLst>
          </p:cNvPr>
          <p:cNvSpPr/>
          <p:nvPr/>
        </p:nvSpPr>
        <p:spPr>
          <a:xfrm>
            <a:off x="6157911" y="1953775"/>
            <a:ext cx="1267648" cy="23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F11EEC-1A04-4781-945E-E085D7B45844}"/>
              </a:ext>
            </a:extLst>
          </p:cNvPr>
          <p:cNvSpPr/>
          <p:nvPr/>
        </p:nvSpPr>
        <p:spPr>
          <a:xfrm>
            <a:off x="9970668" y="5520887"/>
            <a:ext cx="1267648" cy="23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08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481E9-76C2-4469-B336-0EBA3EFBA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Ready for Work Shop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AE01FF-CE10-487E-B067-FFBD9E4D0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You should see your Database on the left-hand side of screen.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385E5-16AC-4DA7-AC54-A0D3C817C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7019"/>
            <a:ext cx="5456279" cy="261901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6414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80886E-61C6-EE4B-AD51-6F6456D3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2200"/>
              <a:t>Steps to download</a:t>
            </a:r>
          </a:p>
        </p:txBody>
      </p:sp>
      <p:sp>
        <p:nvSpPr>
          <p:cNvPr id="73" name="Content Placeholder 8">
            <a:extLst>
              <a:ext uri="{FF2B5EF4-FFF2-40B4-BE49-F238E27FC236}">
                <a16:creationId xmlns:a16="http://schemas.microsoft.com/office/drawing/2014/main" id="{CDAC8A4F-0AEC-4E92-A0AB-737496DD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Website: https://dbeaver.io/download/</a:t>
            </a:r>
          </a:p>
          <a:p>
            <a:r>
              <a:rPr lang="en-US" sz="2000"/>
              <a:t>Navigate to downloads</a:t>
            </a:r>
          </a:p>
          <a:p>
            <a:r>
              <a:rPr lang="en-US" sz="2000"/>
              <a:t>Click on: Mac OS X x86 (dmg)</a:t>
            </a:r>
          </a:p>
          <a:p>
            <a:endParaRPr lang="en-US" sz="200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E8CB92-92AC-144B-BD08-7235DCD7A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31613"/>
            <a:ext cx="5456279" cy="516982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4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5509778-3253-4229-B975-D30C287BB243}"/>
              </a:ext>
            </a:extLst>
          </p:cNvPr>
          <p:cNvSpPr/>
          <p:nvPr/>
        </p:nvSpPr>
        <p:spPr>
          <a:xfrm>
            <a:off x="6875813" y="1547751"/>
            <a:ext cx="625434" cy="352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4246358-5573-41B4-BDA7-7B93DE346006}"/>
              </a:ext>
            </a:extLst>
          </p:cNvPr>
          <p:cNvSpPr/>
          <p:nvPr/>
        </p:nvSpPr>
        <p:spPr>
          <a:xfrm>
            <a:off x="6570660" y="4232010"/>
            <a:ext cx="1051937" cy="227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1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676D-1754-D649-B613-90521A89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ready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01C43-89B4-9A4B-AC69-A19F27A2C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to bring:</a:t>
            </a:r>
          </a:p>
          <a:p>
            <a:pPr lvl="1"/>
            <a:r>
              <a:rPr lang="en-US" dirty="0"/>
              <a:t>Computer</a:t>
            </a:r>
          </a:p>
          <a:p>
            <a:pPr lvl="1"/>
            <a:r>
              <a:rPr lang="en-US" dirty="0" err="1"/>
              <a:t>Dbeaver</a:t>
            </a:r>
            <a:r>
              <a:rPr lang="en-US" dirty="0"/>
              <a:t> downloaded and setup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4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3511E-C96C-BB4E-8176-70D17287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2200"/>
              <a:t>Steps to download (cont.)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EA106B-2674-4EC6-9350-C7D346B1E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Click Save File</a:t>
            </a:r>
          </a:p>
          <a:p>
            <a:r>
              <a:rPr lang="en-US" sz="2000" dirty="0"/>
              <a:t>Depending on which bowser you are using (chrome, </a:t>
            </a:r>
            <a:r>
              <a:rPr lang="en-US" sz="2000" dirty="0" err="1"/>
              <a:t>firefox</a:t>
            </a:r>
            <a:r>
              <a:rPr lang="en-US" sz="2000" dirty="0"/>
              <a:t>, etc.) you download will be on top or bottom of page</a:t>
            </a:r>
          </a:p>
          <a:p>
            <a:r>
              <a:rPr lang="en-US" sz="2000" dirty="0"/>
              <a:t>Click on download to open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4CA877-627A-4061-885D-D61A7923F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33" y="998538"/>
            <a:ext cx="6592220" cy="3115110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AAF94864-F199-4E31-A769-A84A32A66844}"/>
              </a:ext>
            </a:extLst>
          </p:cNvPr>
          <p:cNvSpPr/>
          <p:nvPr/>
        </p:nvSpPr>
        <p:spPr>
          <a:xfrm>
            <a:off x="8852338" y="3267704"/>
            <a:ext cx="1411014" cy="632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0FA82-2C18-4CD2-9657-B29A2D9B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128" y="4308542"/>
            <a:ext cx="6963747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23D26-90B1-9342-8A38-3A927A84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AFB67D-8A73-4619-BD9B-3176F99CF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Follow the wizard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D34F6D-1B07-4CBF-B16A-2316918D0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628" y="1382713"/>
            <a:ext cx="5996225" cy="466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1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CC818E-8E1B-B741-9E9C-B1B0AAFC1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0" lang="en-US" sz="4800" b="0" i="0" u="none" strike="noStrike" spc="0" normalizeH="0" noProof="0">
                <a:ln>
                  <a:noFill/>
                </a:ln>
                <a:effectLst/>
                <a:uLnTx/>
                <a:uFillTx/>
              </a:rPr>
              <a:t>Steps to download (cont.)</a:t>
            </a:r>
            <a:endParaRPr lang="en-US" sz="48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FB09F35-0388-4971-80C7-E598BBBF9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863" y="1108038"/>
            <a:ext cx="366304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ABDC7BC-44EA-4892-8B5D-B715F151D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847" y="1102655"/>
            <a:ext cx="3686380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48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95D669-9E7A-A248-9714-651050E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0" lang="en-US" sz="4800" b="0" i="0" u="none" strike="noStrike" spc="0" normalizeH="0" noProof="0" dirty="0">
                <a:ln>
                  <a:noFill/>
                </a:ln>
                <a:effectLst/>
                <a:uLnTx/>
                <a:uFillTx/>
              </a:rPr>
              <a:t>Steps to download (cont.)</a:t>
            </a:r>
            <a:endParaRPr lang="en-US" sz="48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14D4DEC-5D54-4570-9AF5-F2094322C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382" y="1108038"/>
            <a:ext cx="3710010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0F446D-BDF8-4B91-9D21-C0ADDE53A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032" y="1102655"/>
            <a:ext cx="3710010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7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1C7D70-DC1A-4B55-84C0-8701127F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0" lang="en-US" sz="4800" b="0" i="0" u="none" strike="noStrike" spc="0" normalizeH="0" noProof="0">
                <a:ln>
                  <a:noFill/>
                </a:ln>
                <a:effectLst/>
                <a:uLnTx/>
                <a:uFillTx/>
              </a:rPr>
              <a:t>Steps to download (cont.)</a:t>
            </a:r>
            <a:endParaRPr lang="en-US" sz="4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C4BBB-FCE9-4509-B084-050E8CB1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863" y="1108038"/>
            <a:ext cx="366304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4A981-3E81-4A42-841E-08121E81A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847" y="1102655"/>
            <a:ext cx="3686380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4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1C7D70-DC1A-4B55-84C0-8701127F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0" lang="en-US" sz="4800" b="0" i="0" u="none" strike="noStrike" spc="0" normalizeH="0" noProof="0">
                <a:ln>
                  <a:noFill/>
                </a:ln>
                <a:effectLst/>
                <a:uLnTx/>
                <a:uFillTx/>
              </a:rPr>
              <a:t>Steps to download (cont.)</a:t>
            </a:r>
            <a:endParaRPr lang="en-US" sz="480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1EC05F4-E1A6-49D4-B56D-EE30D92E7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73" y="1108038"/>
            <a:ext cx="3674676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39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B7548-5A67-4C40-ABC7-2860857D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0" lang="en-US" sz="22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Steps to download (cont.)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E6398-2C1F-40F0-A470-252A879B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This is what it should look like when you’re opening the application.</a:t>
            </a:r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16AEA679-8852-DF40-B531-55744361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1995"/>
            <a:ext cx="5456279" cy="276906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4742950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</TotalTime>
  <Words>404</Words>
  <Application>Microsoft Office PowerPoint</Application>
  <PresentationFormat>Widescreen</PresentationFormat>
  <Paragraphs>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Tw Cen MT</vt:lpstr>
      <vt:lpstr>Circuit</vt:lpstr>
      <vt:lpstr>Downloading Dbeaver</vt:lpstr>
      <vt:lpstr>Steps to download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Steps to download (cont.)</vt:lpstr>
      <vt:lpstr>Let’s say you clicked no</vt:lpstr>
      <vt:lpstr>Pick DAtabases</vt:lpstr>
      <vt:lpstr>PAth</vt:lpstr>
      <vt:lpstr>Ready for Work Shop</vt:lpstr>
      <vt:lpstr>Workshop ready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Downloading Dbeaver</dc:title>
  <dc:creator>Vanessa Casillas</dc:creator>
  <cp:lastModifiedBy>Vanessa Casillas</cp:lastModifiedBy>
  <cp:revision>4</cp:revision>
  <dcterms:created xsi:type="dcterms:W3CDTF">2021-11-01T19:53:01Z</dcterms:created>
  <dcterms:modified xsi:type="dcterms:W3CDTF">2021-11-16T18:59:41Z</dcterms:modified>
</cp:coreProperties>
</file>